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3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4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5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6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7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8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9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9" r:id="rId3"/>
    <p:sldId id="275" r:id="rId4"/>
    <p:sldId id="279" r:id="rId5"/>
    <p:sldId id="284" r:id="rId6"/>
    <p:sldId id="260" r:id="rId7"/>
    <p:sldId id="262" r:id="rId8"/>
    <p:sldId id="265" r:id="rId9"/>
    <p:sldId id="267" r:id="rId10"/>
    <p:sldId id="268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F3F3F3"/>
    <a:srgbClr val="FFFFFF"/>
    <a:srgbClr val="EBEBEB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439" autoAdjust="0"/>
    <p:restoredTop sz="94660"/>
  </p:normalViewPr>
  <p:slideViewPr>
    <p:cSldViewPr snapToGrid="0">
      <p:cViewPr varScale="1">
        <p:scale>
          <a:sx n="52" d="100"/>
          <a:sy n="52" d="100"/>
        </p:scale>
        <p:origin x="224" y="73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2021/4/22</a:t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‹#›</a:t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993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541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155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230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279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363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7782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9655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2141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530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2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Source Han Sans CN Regular" panose="020B0500000000000000" pitchFamily="34" charset="-128"/>
                <a:ea typeface="Source Han Sans CN Regular" panose="020B0500000000000000" pitchFamily="34" charset="-128"/>
                <a:cs typeface="+mj-cs"/>
                <a:sym typeface="+mn-ea"/>
              </a:defRPr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Source Han Sans CN Regular" panose="020B0500000000000000" pitchFamily="34" charset="-128"/>
                <a:ea typeface="Source Han Sans CN Regular" panose="020B0500000000000000" pitchFamily="34" charset="-128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Source Han Sans CN Regular" panose="020B0500000000000000" pitchFamily="34" charset="-128"/>
                <a:ea typeface="Source Han Sans CN Regular" panose="020B0500000000000000" pitchFamily="34" charset="-128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Source Han Sans CN Regular" panose="020B0500000000000000" pitchFamily="34" charset="-128"/>
                <a:ea typeface="Source Han Sans CN Regular" panose="020B0500000000000000" pitchFamily="34" charset="-128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Source Han Sans CN Regular" panose="020B0500000000000000" pitchFamily="34" charset="-128"/>
                <a:ea typeface="Source Han Sans CN Regular" panose="020B0500000000000000" pitchFamily="34" charset="-128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Source Han Sans CN Regular" panose="020B0500000000000000" pitchFamily="34" charset="-128"/>
                <a:ea typeface="Source Han Sans CN Regular" panose="020B0500000000000000" pitchFamily="34" charset="-128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2021/4/22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 descr="未标题-2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0250805" y="5162550"/>
            <a:ext cx="2117725" cy="2117725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379980" y="-42545"/>
            <a:ext cx="7432040" cy="6943090"/>
          </a:xfrm>
          <a:prstGeom prst="rect">
            <a:avLst/>
          </a:prstGeom>
          <a:blipFill rotWithShape="1">
            <a:blip r:embed="rId20">
              <a:alphaModFix amt="20000"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t>福州话每日挑战 </a:t>
            </a:r>
            <a:r>
              <a:rPr lang="en-US" altLang="zh-CN"/>
              <a:t>Day1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800" b="1" dirty="0"/>
              <a:t>A：</a:t>
            </a:r>
            <a:r>
              <a:rPr lang="zh-CN" altLang="en-US" sz="2800" dirty="0"/>
              <a:t>先生，你好。你叫什么？</a:t>
            </a:r>
          </a:p>
          <a:p>
            <a:pPr marL="0" indent="0">
              <a:buNone/>
            </a:pPr>
            <a:r>
              <a:rPr lang="zh-CN" altLang="en-US" sz="2800" b="1" dirty="0"/>
              <a:t>B：</a:t>
            </a:r>
            <a:r>
              <a:rPr lang="zh-CN" altLang="en-US" sz="2800" dirty="0"/>
              <a:t>我叫依明。你以前是哪个学校毕业的？</a:t>
            </a:r>
          </a:p>
          <a:p>
            <a:pPr marL="0" indent="0">
              <a:buNone/>
            </a:pPr>
            <a:r>
              <a:rPr lang="zh-CN" altLang="en-US" sz="2800" b="1" dirty="0"/>
              <a:t>A：</a:t>
            </a:r>
            <a:r>
              <a:rPr lang="zh-CN" altLang="en-US" sz="2800" dirty="0"/>
              <a:t>我是一中的。你呢？</a:t>
            </a:r>
          </a:p>
          <a:p>
            <a:pPr marL="0" indent="0">
              <a:buNone/>
            </a:pPr>
            <a:r>
              <a:rPr lang="zh-CN" altLang="en-US" sz="2800" b="1" dirty="0"/>
              <a:t>B：</a:t>
            </a:r>
            <a:r>
              <a:rPr lang="zh-CN" altLang="en-US" sz="2800" dirty="0"/>
              <a:t>我是三中的。</a:t>
            </a:r>
          </a:p>
          <a:p>
            <a:pPr marL="0" indent="0">
              <a:buNone/>
            </a:pPr>
            <a:r>
              <a:rPr lang="zh-CN" altLang="en-US" sz="2800" b="1" dirty="0"/>
              <a:t>A：</a:t>
            </a:r>
            <a:r>
              <a:rPr lang="zh-CN" altLang="en-US" sz="2800" dirty="0"/>
              <a:t>其他人呢？都是吗？</a:t>
            </a:r>
          </a:p>
          <a:p>
            <a:pPr marL="0" indent="0">
              <a:buNone/>
            </a:pPr>
            <a:r>
              <a:rPr lang="zh-CN" altLang="en-US" sz="2800" b="1" dirty="0"/>
              <a:t>B：</a:t>
            </a:r>
            <a:r>
              <a:rPr lang="zh-CN" altLang="en-US" sz="2800" dirty="0"/>
              <a:t>对，我们都是三中的。</a:t>
            </a:r>
          </a:p>
          <a:p>
            <a:pPr marL="0" indent="0">
              <a:buNone/>
            </a:pPr>
            <a:endParaRPr lang="zh-CN" alt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4364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dirty="0"/>
              <a:t>福州话每日挑战 </a:t>
            </a:r>
            <a:r>
              <a:rPr lang="en-US" altLang="zh-CN" dirty="0"/>
              <a:t>Day10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384645"/>
            <a:ext cx="11849330" cy="5041355"/>
          </a:xfrm>
        </p:spPr>
        <p:txBody>
          <a:bodyPr/>
          <a:lstStyle/>
          <a:p>
            <a:pPr marL="0" indent="0">
              <a:buNone/>
            </a:pPr>
            <a:r>
              <a:rPr lang="en" altLang="zh-CN" sz="2800" b="1" dirty="0"/>
              <a:t>A</a:t>
            </a:r>
            <a:r>
              <a:rPr lang="zh-CN" altLang="en" sz="2800" b="1" dirty="0"/>
              <a:t>：</a:t>
            </a:r>
            <a:r>
              <a:rPr lang="zh-CN" altLang="en-US" sz="2800" b="1" dirty="0"/>
              <a:t>这好吃吗？</a:t>
            </a:r>
            <a:endParaRPr lang="zh-CN" altLang="en-US" sz="2800" dirty="0"/>
          </a:p>
          <a:p>
            <a:pPr marL="0" indent="0">
              <a:buNone/>
            </a:pPr>
            <a:r>
              <a:rPr lang="en" altLang="zh-CN" sz="2800" b="1" dirty="0"/>
              <a:t>B</a:t>
            </a:r>
            <a:r>
              <a:rPr lang="zh-CN" altLang="en" sz="2800" b="1" dirty="0"/>
              <a:t>：</a:t>
            </a:r>
            <a:r>
              <a:rPr lang="zh-CN" altLang="en-US" sz="2800" dirty="0"/>
              <a:t>我不喜欢，但是我妹最喜欢吃了，她每次都是一下子吞下去。</a:t>
            </a:r>
          </a:p>
          <a:p>
            <a:pPr marL="0" indent="0">
              <a:buNone/>
            </a:pPr>
            <a:r>
              <a:rPr lang="en" altLang="zh-CN" sz="2800" b="1" dirty="0"/>
              <a:t>A</a:t>
            </a:r>
            <a:r>
              <a:rPr lang="zh-CN" altLang="en" sz="2800" b="1" dirty="0"/>
              <a:t>：</a:t>
            </a:r>
            <a:r>
              <a:rPr lang="zh-CN" altLang="en-US" sz="2800" dirty="0"/>
              <a:t>我觉得有一点太甜了，越吃越甜。</a:t>
            </a:r>
            <a:endParaRPr lang="en-US" altLang="zh-CN" sz="2800" dirty="0"/>
          </a:p>
          <a:p>
            <a:pPr marL="0" indent="0">
              <a:buNone/>
            </a:pPr>
            <a:r>
              <a:rPr lang="en" altLang="zh-CN" sz="2800" b="1" dirty="0"/>
              <a:t>B</a:t>
            </a:r>
            <a:r>
              <a:rPr lang="zh-CN" altLang="en" sz="2800" b="1" dirty="0"/>
              <a:t>：</a:t>
            </a:r>
            <a:r>
              <a:rPr lang="zh-CN" altLang="en-US" sz="2800" dirty="0"/>
              <a:t>我也觉得，只要稍微放点糖就好了。</a:t>
            </a:r>
            <a:endParaRPr lang="en-US" altLang="zh-CN" sz="2800" dirty="0"/>
          </a:p>
          <a:p>
            <a:pPr marL="0" indent="0">
              <a:buNone/>
            </a:pPr>
            <a:r>
              <a:rPr lang="en" altLang="zh-CN" sz="2800" b="1" dirty="0"/>
              <a:t>A</a:t>
            </a:r>
            <a:r>
              <a:rPr lang="zh-CN" altLang="en" sz="2800" b="1" dirty="0"/>
              <a:t>：</a:t>
            </a:r>
            <a:r>
              <a:rPr lang="zh-CN" altLang="en-US" sz="2800" dirty="0"/>
              <a:t>有一家做的比这个好，下次一起去吃。</a:t>
            </a:r>
          </a:p>
          <a:p>
            <a:pPr marL="0" indent="0">
              <a:buNone/>
            </a:pPr>
            <a:endParaRPr lang="zh-CN" alt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726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dirty="0"/>
              <a:t>福州话每日挑战 </a:t>
            </a:r>
            <a:r>
              <a:rPr lang="en-US" altLang="zh-CN" dirty="0"/>
              <a:t>Day2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186985"/>
            <a:ext cx="10852237" cy="504135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800" b="1" dirty="0"/>
              <a:t>A：</a:t>
            </a:r>
            <a:r>
              <a:rPr lang="zh-CN" altLang="en-US" sz="2800" dirty="0"/>
              <a:t>谁叫依明？</a:t>
            </a:r>
          </a:p>
          <a:p>
            <a:pPr marL="0" indent="0">
              <a:buNone/>
            </a:pPr>
            <a:r>
              <a:rPr lang="zh-CN" altLang="en-US" sz="2800" b="1" dirty="0"/>
              <a:t>B：</a:t>
            </a:r>
            <a:r>
              <a:rPr lang="zh-CN" altLang="en-US" sz="2800" dirty="0"/>
              <a:t>我，是我，我叫依明。</a:t>
            </a:r>
          </a:p>
          <a:p>
            <a:pPr marL="0" indent="0">
              <a:buNone/>
            </a:pPr>
            <a:r>
              <a:rPr lang="zh-CN" altLang="en-US" sz="2800" b="1" dirty="0"/>
              <a:t>A：</a:t>
            </a:r>
            <a:r>
              <a:rPr lang="zh-CN" altLang="en-US" sz="2800" dirty="0"/>
              <a:t>这是你的本子吗？里面有你的名字。</a:t>
            </a:r>
          </a:p>
          <a:p>
            <a:pPr marL="0" indent="0">
              <a:buNone/>
            </a:pPr>
            <a:r>
              <a:rPr lang="zh-CN" altLang="en-US" sz="2800" b="1" dirty="0"/>
              <a:t>B：</a:t>
            </a:r>
            <a:r>
              <a:rPr lang="zh-CN" altLang="en-US" sz="2800" dirty="0"/>
              <a:t>不是，这是我妹妹的。</a:t>
            </a:r>
          </a:p>
          <a:p>
            <a:pPr marL="0" indent="0">
              <a:buNone/>
            </a:pPr>
            <a:r>
              <a:rPr lang="zh-CN" altLang="en-US" sz="2800" b="1" dirty="0"/>
              <a:t>A：</a:t>
            </a:r>
            <a:r>
              <a:rPr lang="zh-CN" altLang="en-US" sz="2800" dirty="0"/>
              <a:t>那这个包包呢？你会不会知道是谁的？是不是你妈妈的？</a:t>
            </a:r>
            <a:endParaRPr lang="en-US" altLang="zh-CN" sz="2800" dirty="0"/>
          </a:p>
          <a:p>
            <a:pPr marL="0" indent="0">
              <a:buNone/>
            </a:pPr>
            <a:r>
              <a:rPr lang="zh-CN" altLang="en-US" sz="2800" b="1" dirty="0"/>
              <a:t>B：</a:t>
            </a:r>
            <a:r>
              <a:rPr lang="zh-CN" altLang="en-US" sz="2800" dirty="0"/>
              <a:t>不知道，我没见过。她的包包不长这样。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298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dirty="0"/>
              <a:t>福州话每日挑战 </a:t>
            </a:r>
            <a:r>
              <a:rPr lang="en-US" altLang="zh-CN" dirty="0"/>
              <a:t>Day3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800" b="1" dirty="0"/>
              <a:t>A：</a:t>
            </a:r>
            <a:r>
              <a:rPr lang="zh-CN" altLang="en-US" sz="2800" dirty="0"/>
              <a:t>你看，行过来的那个男生是不是他？</a:t>
            </a:r>
          </a:p>
          <a:p>
            <a:pPr marL="0" indent="0">
              <a:buNone/>
            </a:pPr>
            <a:r>
              <a:rPr lang="zh-CN" altLang="en-US" sz="2800" b="1" dirty="0"/>
              <a:t>B：</a:t>
            </a:r>
            <a:r>
              <a:rPr lang="zh-CN" altLang="en-US" sz="2800" dirty="0"/>
              <a:t>有点像。</a:t>
            </a:r>
          </a:p>
          <a:p>
            <a:pPr marL="0" indent="0">
              <a:buNone/>
            </a:pPr>
            <a:r>
              <a:rPr lang="zh-CN" altLang="en-US" sz="2800" b="1" dirty="0"/>
              <a:t>A：</a:t>
            </a:r>
            <a:r>
              <a:rPr lang="zh-CN" altLang="en-US" sz="2800" dirty="0"/>
              <a:t>你等的那个人长什么样？</a:t>
            </a:r>
          </a:p>
          <a:p>
            <a:pPr marL="0" indent="0">
              <a:buNone/>
            </a:pPr>
            <a:r>
              <a:rPr lang="zh-CN" altLang="en-US" sz="2800" b="1" dirty="0"/>
              <a:t>B：</a:t>
            </a:r>
            <a:r>
              <a:rPr lang="zh-CN" altLang="en-US" sz="2800" dirty="0"/>
              <a:t>人高高瘦瘦的，眼睛大大的，脸白白的。</a:t>
            </a:r>
          </a:p>
          <a:p>
            <a:pPr marL="0" indent="0">
              <a:buNone/>
            </a:pPr>
            <a:r>
              <a:rPr lang="zh-CN" altLang="en-US" sz="2800" b="1" dirty="0"/>
              <a:t>A：</a:t>
            </a:r>
            <a:r>
              <a:rPr lang="zh-CN" altLang="en-US" sz="2800" dirty="0"/>
              <a:t>你知道他叫什么吗？是哪个班的？</a:t>
            </a:r>
          </a:p>
          <a:p>
            <a:pPr marL="0" indent="0">
              <a:buNone/>
            </a:pPr>
            <a:r>
              <a:rPr lang="zh-CN" altLang="en-US" sz="2800" b="1" dirty="0"/>
              <a:t>B：</a:t>
            </a:r>
            <a:r>
              <a:rPr lang="zh-CN" altLang="en-US" sz="2800" dirty="0"/>
              <a:t>不知道啊……我看到他了！他还在后面慢慢走呢，我们等一等。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7222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dirty="0"/>
              <a:t>福州话每日挑战 </a:t>
            </a:r>
            <a:r>
              <a:rPr lang="en-US" altLang="zh-CN" dirty="0"/>
              <a:t>Day4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800" b="1" dirty="0"/>
              <a:t>A：</a:t>
            </a:r>
            <a:r>
              <a:rPr lang="zh-CN" altLang="en-US" sz="2800" dirty="0"/>
              <a:t>我的书在哪儿？</a:t>
            </a:r>
          </a:p>
          <a:p>
            <a:pPr marL="0" indent="0">
              <a:buNone/>
            </a:pPr>
            <a:r>
              <a:rPr lang="zh-CN" altLang="en-US" sz="2800" b="1" dirty="0"/>
              <a:t>B：</a:t>
            </a:r>
            <a:r>
              <a:rPr lang="zh-CN" altLang="en-US" sz="2800" dirty="0"/>
              <a:t>哪本？</a:t>
            </a:r>
            <a:endParaRPr lang="en-US" altLang="zh-CN" sz="2800" dirty="0"/>
          </a:p>
          <a:p>
            <a:pPr marL="0" indent="0">
              <a:buNone/>
            </a:pPr>
            <a:r>
              <a:rPr lang="zh-CN" altLang="en-US" sz="2800" b="1" dirty="0"/>
              <a:t>A：</a:t>
            </a:r>
            <a:r>
              <a:rPr lang="zh-CN" altLang="en-US" sz="2800" dirty="0"/>
              <a:t>上面红红的，旁边有一朵金金的花。</a:t>
            </a:r>
          </a:p>
          <a:p>
            <a:pPr marL="0" indent="0">
              <a:buNone/>
            </a:pPr>
            <a:r>
              <a:rPr lang="zh-CN" altLang="en-US" sz="2800" b="1" dirty="0"/>
              <a:t>B：</a:t>
            </a:r>
            <a:r>
              <a:rPr lang="zh-CN" altLang="en-US" sz="2800" dirty="0"/>
              <a:t>在你背后那张桌子上。</a:t>
            </a:r>
            <a:endParaRPr lang="en-US" altLang="zh-CN" sz="2800" dirty="0"/>
          </a:p>
          <a:p>
            <a:pPr marL="0" indent="0">
              <a:buNone/>
            </a:pPr>
            <a:r>
              <a:rPr lang="zh-CN" altLang="en-US" sz="2800" b="1" dirty="0"/>
              <a:t>A：</a:t>
            </a:r>
            <a:r>
              <a:rPr lang="zh-CN" altLang="en-US" sz="2800" dirty="0"/>
              <a:t>我没看到啊。</a:t>
            </a:r>
            <a:endParaRPr lang="en-US" altLang="zh-CN" sz="2800" dirty="0"/>
          </a:p>
          <a:p>
            <a:pPr marL="0" indent="0">
              <a:buNone/>
            </a:pPr>
            <a:r>
              <a:rPr lang="zh-CN" altLang="en-US" sz="2800" b="1" dirty="0"/>
              <a:t>B：</a:t>
            </a:r>
            <a:r>
              <a:rPr lang="zh-CN" altLang="en-US" sz="2800" dirty="0"/>
              <a:t>就在你面前，在你手机下面。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0164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dirty="0"/>
              <a:t>福州话每日挑战 </a:t>
            </a:r>
            <a:r>
              <a:rPr lang="en-US" altLang="zh-CN" dirty="0"/>
              <a:t>Day5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1" y="1384645"/>
            <a:ext cx="10852237" cy="504135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800" b="1" dirty="0"/>
              <a:t>A</a:t>
            </a:r>
            <a:r>
              <a:rPr lang="zh-CN" altLang="en-US" sz="2800" dirty="0"/>
              <a:t>：喂，依明有在吗？</a:t>
            </a:r>
          </a:p>
          <a:p>
            <a:pPr marL="0" indent="0">
              <a:buNone/>
            </a:pPr>
            <a:r>
              <a:rPr lang="zh-CN" altLang="en-US" sz="2800" dirty="0"/>
              <a:t>B：在，他在里面挸厝</a:t>
            </a:r>
            <a:r>
              <a:rPr lang="en-US" altLang="zh-CN" sz="2800" dirty="0"/>
              <a:t>/</a:t>
            </a:r>
            <a:r>
              <a:rPr lang="zh-CN" altLang="en-US" sz="2800" dirty="0"/>
              <a:t>跑步，你什么事情？</a:t>
            </a:r>
          </a:p>
          <a:p>
            <a:pPr marL="0" indent="0">
              <a:buNone/>
            </a:pPr>
            <a:r>
              <a:rPr lang="en-US" altLang="zh-CN" sz="2800" dirty="0"/>
              <a:t>A</a:t>
            </a:r>
            <a:r>
              <a:rPr lang="zh-CN" altLang="en-US" sz="2800" dirty="0"/>
              <a:t>：外面在下雨，让他出来的时候要带伞。</a:t>
            </a:r>
          </a:p>
          <a:p>
            <a:pPr marL="0" indent="0">
              <a:buNone/>
            </a:pPr>
            <a:r>
              <a:rPr lang="en-US" altLang="zh-CN" sz="2800" dirty="0"/>
              <a:t>B</a:t>
            </a:r>
            <a:r>
              <a:rPr lang="zh-CN" altLang="en-US" sz="2800" dirty="0"/>
              <a:t>：知道了，你现在在做什么？</a:t>
            </a:r>
            <a:endParaRPr lang="en-US" altLang="zh-CN" sz="2800" dirty="0"/>
          </a:p>
          <a:p>
            <a:pPr marL="0" indent="0">
              <a:buNone/>
            </a:pPr>
            <a:r>
              <a:rPr lang="en-US" altLang="zh-CN" sz="2800" dirty="0"/>
              <a:t>A</a:t>
            </a:r>
            <a:r>
              <a:rPr lang="zh-CN" altLang="en-US" sz="2800" dirty="0"/>
              <a:t>：我在给你打电话啊。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090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dirty="0"/>
              <a:t>福州话每日挑战 </a:t>
            </a:r>
            <a:r>
              <a:rPr lang="en-US" altLang="zh-CN" dirty="0"/>
              <a:t>Day6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" altLang="zh-CN" sz="2800" b="1" dirty="0"/>
              <a:t>A</a:t>
            </a:r>
            <a:r>
              <a:rPr lang="zh-CN" altLang="en" sz="2800" b="1" dirty="0"/>
              <a:t>：</a:t>
            </a:r>
            <a:r>
              <a:rPr lang="zh-CN" altLang="en-US" sz="2800" dirty="0"/>
              <a:t>你最近胖了啊。</a:t>
            </a:r>
            <a:endParaRPr lang="en-US" altLang="zh-CN" sz="2800" dirty="0"/>
          </a:p>
          <a:p>
            <a:pPr marL="0" indent="0">
              <a:buNone/>
            </a:pPr>
            <a:r>
              <a:rPr lang="en" altLang="zh-CN" sz="2800" b="1" dirty="0"/>
              <a:t>B</a:t>
            </a:r>
            <a:r>
              <a:rPr lang="zh-CN" altLang="en" sz="2800" b="1" dirty="0"/>
              <a:t>：</a:t>
            </a:r>
            <a:r>
              <a:rPr lang="zh-CN" altLang="en-US" sz="2800" dirty="0"/>
              <a:t>你这话说得我要哭了。放假在家，人有胖了十几斤了。</a:t>
            </a:r>
          </a:p>
          <a:p>
            <a:pPr marL="0" indent="0">
              <a:buNone/>
            </a:pPr>
            <a:r>
              <a:rPr lang="en" altLang="zh-CN" sz="2800" b="1" dirty="0"/>
              <a:t>A</a:t>
            </a:r>
            <a:r>
              <a:rPr lang="zh-CN" altLang="en" sz="2800" b="1" dirty="0"/>
              <a:t>：</a:t>
            </a:r>
            <a:r>
              <a:rPr lang="zh-CN" altLang="en-US" sz="2800" dirty="0"/>
              <a:t>你自己看看，两缸饭都要吃完了。</a:t>
            </a:r>
          </a:p>
          <a:p>
            <a:pPr marL="0" indent="0">
              <a:buNone/>
            </a:pPr>
            <a:r>
              <a:rPr lang="en" altLang="zh-CN" sz="2800" b="1" dirty="0"/>
              <a:t>B</a:t>
            </a:r>
            <a:r>
              <a:rPr lang="zh-CN" altLang="en" sz="2800" b="1" dirty="0"/>
              <a:t>：</a:t>
            </a:r>
            <a:r>
              <a:rPr lang="zh-CN" altLang="en-US" sz="2800" dirty="0"/>
              <a:t>没办法，肚子饿啊，这碗小啊，吃了三四碗都没吃饱。</a:t>
            </a:r>
            <a:endParaRPr lang="en-US" altLang="zh-CN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2714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dirty="0"/>
              <a:t>福州话每日挑战 </a:t>
            </a:r>
            <a:r>
              <a:rPr lang="en-US" altLang="zh-CN" dirty="0"/>
              <a:t>Day7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5412" y="1296000"/>
            <a:ext cx="11849330" cy="5041355"/>
          </a:xfrm>
        </p:spPr>
        <p:txBody>
          <a:bodyPr/>
          <a:lstStyle/>
          <a:p>
            <a:pPr marL="0" indent="0">
              <a:buNone/>
            </a:pPr>
            <a:r>
              <a:rPr lang="en" altLang="zh-CN" sz="2800" b="1" dirty="0"/>
              <a:t>A</a:t>
            </a:r>
            <a:r>
              <a:rPr lang="zh-CN" altLang="en" sz="2800" b="1" dirty="0"/>
              <a:t>：</a:t>
            </a:r>
            <a:r>
              <a:rPr lang="zh-CN" altLang="en-US" sz="2800" dirty="0"/>
              <a:t>怎么样，找到他了吗？</a:t>
            </a:r>
            <a:endParaRPr lang="en-US" altLang="zh-CN" sz="2800" dirty="0"/>
          </a:p>
          <a:p>
            <a:pPr marL="0" indent="0">
              <a:buNone/>
            </a:pPr>
            <a:r>
              <a:rPr lang="en" altLang="zh-CN" sz="2800" b="1" dirty="0"/>
              <a:t>B</a:t>
            </a:r>
            <a:r>
              <a:rPr lang="zh-CN" altLang="en" sz="2800" b="1" dirty="0"/>
              <a:t>：</a:t>
            </a:r>
            <a:r>
              <a:rPr lang="zh-CN" altLang="en-US" sz="2800" dirty="0"/>
              <a:t>没有，门开着，里面没人。</a:t>
            </a:r>
            <a:endParaRPr lang="en-US" altLang="zh-CN" sz="2800" dirty="0"/>
          </a:p>
          <a:p>
            <a:pPr marL="0" indent="0">
              <a:buNone/>
            </a:pPr>
            <a:r>
              <a:rPr lang="en" altLang="zh-CN" sz="2800" b="1" dirty="0"/>
              <a:t>A</a:t>
            </a:r>
            <a:r>
              <a:rPr lang="zh-CN" altLang="en" sz="2800" b="1" dirty="0"/>
              <a:t>：</a:t>
            </a:r>
            <a:r>
              <a:rPr lang="zh-CN" altLang="en-US" sz="2800" dirty="0"/>
              <a:t>别急，你不用急着走，坐着说吧。</a:t>
            </a:r>
          </a:p>
          <a:p>
            <a:pPr marL="0" indent="0">
              <a:buNone/>
            </a:pPr>
            <a:r>
              <a:rPr lang="en" altLang="zh-CN" sz="2800" b="1" dirty="0"/>
              <a:t>B</a:t>
            </a:r>
            <a:r>
              <a:rPr lang="zh-CN" altLang="en" sz="2800" b="1" dirty="0"/>
              <a:t>：</a:t>
            </a:r>
            <a:r>
              <a:rPr lang="zh-CN" altLang="en-US" sz="2800" dirty="0"/>
              <a:t>他答应我的事情拖着没有做，急死人了，我想着想着都要哭了。</a:t>
            </a:r>
            <a:endParaRPr lang="en-US" altLang="zh-CN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0292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dirty="0"/>
              <a:t>福州话每日挑战 </a:t>
            </a:r>
            <a:r>
              <a:rPr lang="en-US" altLang="zh-CN" dirty="0"/>
              <a:t>Day8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384645"/>
            <a:ext cx="11849330" cy="5041355"/>
          </a:xfrm>
        </p:spPr>
        <p:txBody>
          <a:bodyPr/>
          <a:lstStyle/>
          <a:p>
            <a:pPr marL="0" indent="0">
              <a:buNone/>
            </a:pPr>
            <a:r>
              <a:rPr lang="en" altLang="zh-CN" sz="2800" b="1" dirty="0"/>
              <a:t>A</a:t>
            </a:r>
            <a:r>
              <a:rPr lang="zh-CN" altLang="en" sz="2800" b="1" dirty="0"/>
              <a:t>：</a:t>
            </a:r>
            <a:r>
              <a:rPr lang="zh-CN" altLang="en-US" sz="2800" dirty="0"/>
              <a:t>几点了？</a:t>
            </a:r>
            <a:endParaRPr lang="en-US" altLang="zh-CN" sz="2800" dirty="0"/>
          </a:p>
          <a:p>
            <a:pPr marL="0" indent="0">
              <a:buNone/>
            </a:pPr>
            <a:r>
              <a:rPr lang="en" altLang="zh-CN" sz="2800" b="1" dirty="0"/>
              <a:t>B</a:t>
            </a:r>
            <a:r>
              <a:rPr lang="zh-CN" altLang="en" sz="2800" b="1" dirty="0"/>
              <a:t>：</a:t>
            </a:r>
            <a:r>
              <a:rPr lang="zh-CN" altLang="en-US" sz="2800" dirty="0"/>
              <a:t>六点半，天刚刚亮。</a:t>
            </a:r>
          </a:p>
          <a:p>
            <a:pPr marL="0" indent="0">
              <a:buNone/>
            </a:pPr>
            <a:r>
              <a:rPr lang="en" altLang="zh-CN" sz="2800" b="1" dirty="0"/>
              <a:t>A</a:t>
            </a:r>
            <a:r>
              <a:rPr lang="zh-CN" altLang="en" sz="2800" b="1" dirty="0"/>
              <a:t>：</a:t>
            </a:r>
            <a:r>
              <a:rPr lang="zh-CN" altLang="en-US" sz="2800" dirty="0"/>
              <a:t>我突然吓了一跳，还以为睡过头，要迟到了。</a:t>
            </a:r>
          </a:p>
          <a:p>
            <a:pPr marL="0" indent="0">
              <a:buNone/>
            </a:pPr>
            <a:r>
              <a:rPr lang="en" altLang="zh-CN" sz="2800" b="1" dirty="0"/>
              <a:t>B</a:t>
            </a:r>
            <a:r>
              <a:rPr lang="zh-CN" altLang="en" sz="2800" b="1" dirty="0"/>
              <a:t>：</a:t>
            </a:r>
            <a:r>
              <a:rPr lang="zh-CN" altLang="en-US" sz="2800" dirty="0"/>
              <a:t>今天是星期六，没上班，孩子也刚放假。</a:t>
            </a:r>
          </a:p>
          <a:p>
            <a:pPr marL="0" indent="0">
              <a:buNone/>
            </a:pPr>
            <a:r>
              <a:rPr lang="en" altLang="zh-CN" sz="2800" b="1" dirty="0"/>
              <a:t>A</a:t>
            </a:r>
            <a:r>
              <a:rPr lang="zh-CN" altLang="en" sz="2800" b="1" dirty="0"/>
              <a:t>：</a:t>
            </a:r>
            <a:r>
              <a:rPr lang="zh-CN" altLang="en-US" sz="2800" dirty="0"/>
              <a:t>那我们晚上出去吃饭吧。</a:t>
            </a:r>
            <a:endParaRPr lang="en-US" altLang="zh-CN" sz="2800" dirty="0"/>
          </a:p>
          <a:p>
            <a:pPr marL="0" indent="0">
              <a:buNone/>
            </a:pPr>
            <a:r>
              <a:rPr lang="en-US" altLang="zh-CN" sz="2800" dirty="0"/>
              <a:t>B</a:t>
            </a:r>
            <a:r>
              <a:rPr lang="zh-CN" altLang="en-US" sz="2800" dirty="0"/>
              <a:t>：好啊，现在再睡一会儿吧。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6336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dirty="0"/>
              <a:t>福州话每日挑战 </a:t>
            </a:r>
            <a:r>
              <a:rPr lang="en-US" altLang="zh-CN" dirty="0"/>
              <a:t>Day9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384645"/>
            <a:ext cx="11849330" cy="5041355"/>
          </a:xfrm>
        </p:spPr>
        <p:txBody>
          <a:bodyPr/>
          <a:lstStyle/>
          <a:p>
            <a:pPr marL="0" indent="0">
              <a:buNone/>
            </a:pPr>
            <a:r>
              <a:rPr lang="en" altLang="zh-CN" sz="2800" b="1" dirty="0"/>
              <a:t>A</a:t>
            </a:r>
            <a:r>
              <a:rPr lang="zh-CN" altLang="en" sz="2800" b="1" dirty="0"/>
              <a:t>：</a:t>
            </a:r>
            <a:r>
              <a:rPr lang="zh-CN" altLang="en-US" sz="2800" dirty="0"/>
              <a:t>你今天想吃什么？</a:t>
            </a:r>
          </a:p>
          <a:p>
            <a:pPr marL="0" indent="0">
              <a:buNone/>
            </a:pPr>
            <a:r>
              <a:rPr lang="en" altLang="zh-CN" sz="2800" b="1" dirty="0"/>
              <a:t>B</a:t>
            </a:r>
            <a:r>
              <a:rPr lang="zh-CN" altLang="en" sz="2800" b="1" dirty="0"/>
              <a:t>：</a:t>
            </a:r>
            <a:r>
              <a:rPr lang="zh-CN" altLang="en-US" sz="2800" dirty="0"/>
              <a:t>我想吃锅边，外面那家一碗多少钱？</a:t>
            </a:r>
          </a:p>
          <a:p>
            <a:pPr marL="0" indent="0">
              <a:buNone/>
            </a:pPr>
            <a:r>
              <a:rPr lang="en" altLang="zh-CN" sz="2800" b="1" dirty="0"/>
              <a:t>A</a:t>
            </a:r>
            <a:r>
              <a:rPr lang="zh-CN" altLang="en" sz="2800" b="1" dirty="0"/>
              <a:t>：</a:t>
            </a:r>
            <a:r>
              <a:rPr lang="zh-CN" altLang="en-US" sz="2800" dirty="0"/>
              <a:t>二十块，好贵。</a:t>
            </a:r>
          </a:p>
          <a:p>
            <a:pPr marL="0" indent="0">
              <a:buNone/>
            </a:pPr>
            <a:r>
              <a:rPr lang="en" altLang="zh-CN" sz="2800" b="1" dirty="0"/>
              <a:t>B</a:t>
            </a:r>
            <a:r>
              <a:rPr lang="zh-CN" altLang="en" sz="2800" b="1" dirty="0"/>
              <a:t>：</a:t>
            </a:r>
            <a:r>
              <a:rPr lang="zh-CN" altLang="en-US" sz="2800" dirty="0"/>
              <a:t>去对面那家吧，十一块。</a:t>
            </a:r>
            <a:endParaRPr lang="en-US" altLang="zh-CN" sz="2800" dirty="0"/>
          </a:p>
          <a:p>
            <a:pPr marL="0" indent="0">
              <a:buNone/>
            </a:pPr>
            <a:r>
              <a:rPr lang="en" altLang="zh-CN" sz="2800" b="1" dirty="0"/>
              <a:t>A</a:t>
            </a:r>
            <a:r>
              <a:rPr lang="zh-CN" altLang="en" sz="2800" b="1" dirty="0"/>
              <a:t>：</a:t>
            </a:r>
            <a:r>
              <a:rPr lang="zh-CN" altLang="en-US" sz="2800" dirty="0"/>
              <a:t>他有卖油条和芋粿吗？锅边配这个最好了。</a:t>
            </a:r>
            <a:endParaRPr lang="en-US" altLang="zh-CN" sz="2800" dirty="0"/>
          </a:p>
          <a:p>
            <a:pPr marL="0" indent="0">
              <a:buNone/>
            </a:pPr>
            <a:r>
              <a:rPr lang="en" altLang="zh-CN" sz="2800" b="1" dirty="0"/>
              <a:t>B</a:t>
            </a:r>
            <a:r>
              <a:rPr lang="zh-CN" altLang="en" sz="2800" b="1" dirty="0"/>
              <a:t>：</a:t>
            </a:r>
            <a:r>
              <a:rPr lang="zh-CN" altLang="en-US" sz="2800" dirty="0"/>
              <a:t>有，他家芋粿也很便宜，只要一块五。</a:t>
            </a:r>
            <a:endParaRPr lang="en-US" altLang="zh-CN" sz="2800" dirty="0"/>
          </a:p>
          <a:p>
            <a:pPr marL="0" indent="0">
              <a:buNone/>
            </a:pPr>
            <a:r>
              <a:rPr lang="en" altLang="zh-CN" sz="2800" b="1" dirty="0"/>
              <a:t>A</a:t>
            </a:r>
            <a:r>
              <a:rPr lang="zh-CN" altLang="en" sz="2800" b="1" dirty="0"/>
              <a:t>：</a:t>
            </a:r>
            <a:r>
              <a:rPr lang="zh-CN" altLang="en-US" sz="2800" dirty="0"/>
              <a:t>我家楼下一个两块钱。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58553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735</Words>
  <Application>Microsoft Macintosh PowerPoint</Application>
  <PresentationFormat>宽屏</PresentationFormat>
  <Paragraphs>75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4" baseType="lpstr">
      <vt:lpstr>微软雅黑</vt:lpstr>
      <vt:lpstr>Source Han Sans CN Regular</vt:lpstr>
      <vt:lpstr>Arial</vt:lpstr>
      <vt:lpstr>Office 主题​​</vt:lpstr>
      <vt:lpstr>福州话每日挑战 Day1</vt:lpstr>
      <vt:lpstr>福州话每日挑战 Day2</vt:lpstr>
      <vt:lpstr>福州话每日挑战 Day3</vt:lpstr>
      <vt:lpstr>福州话每日挑战 Day4</vt:lpstr>
      <vt:lpstr>福州话每日挑战 Day5</vt:lpstr>
      <vt:lpstr>福州话每日挑战 Day6</vt:lpstr>
      <vt:lpstr>福州话每日挑战 Day7</vt:lpstr>
      <vt:lpstr>福州话每日挑战 Day8</vt:lpstr>
      <vt:lpstr>福州话每日挑战 Day9</vt:lpstr>
      <vt:lpstr>福州话每日挑战 Day10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福州话每日挑战 Day1</dc:title>
  <dc:creator/>
  <cp:lastModifiedBy>yao chen</cp:lastModifiedBy>
  <cp:revision>47</cp:revision>
  <dcterms:created xsi:type="dcterms:W3CDTF">2019-06-19T02:08:00Z</dcterms:created>
  <dcterms:modified xsi:type="dcterms:W3CDTF">2021-04-22T13:51:21Z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