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0" r:id="rId3"/>
    <p:sldId id="271" r:id="rId4"/>
    <p:sldId id="293" r:id="rId5"/>
    <p:sldId id="256" r:id="rId7"/>
    <p:sldId id="257" r:id="rId8"/>
    <p:sldId id="301" r:id="rId9"/>
    <p:sldId id="302" r:id="rId10"/>
    <p:sldId id="303" r:id="rId11"/>
    <p:sldId id="300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076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84" y="51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0A2F3-F3EE-8A4D-8D89-54316ED3A6F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GB" altLang="zh-CN"/>
              <a:t>Click to edit Master text styles</a:t>
            </a:r>
            <a:endParaRPr kumimoji="1" lang="en-GB" altLang="zh-CN"/>
          </a:p>
          <a:p>
            <a:pPr lvl="1"/>
            <a:r>
              <a:rPr kumimoji="1" lang="en-GB" altLang="zh-CN"/>
              <a:t>Second level</a:t>
            </a:r>
            <a:endParaRPr kumimoji="1" lang="en-GB" altLang="zh-CN"/>
          </a:p>
          <a:p>
            <a:pPr lvl="2"/>
            <a:r>
              <a:rPr kumimoji="1" lang="en-GB" altLang="zh-CN"/>
              <a:t>Third level</a:t>
            </a:r>
            <a:endParaRPr kumimoji="1" lang="en-GB" altLang="zh-CN"/>
          </a:p>
          <a:p>
            <a:pPr lvl="3"/>
            <a:r>
              <a:rPr kumimoji="1" lang="en-GB" altLang="zh-CN"/>
              <a:t>Fourth level</a:t>
            </a:r>
            <a:endParaRPr kumimoji="1" lang="en-GB" altLang="zh-CN"/>
          </a:p>
          <a:p>
            <a:pPr lvl="4"/>
            <a:r>
              <a:rPr kumimoji="1" lang="en-GB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0047F-9C8E-3149-80B2-2AE99D22B95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047F-9C8E-3149-80B2-2AE99D22B95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词汇复习：早上起床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79725" y="2344420"/>
            <a:ext cx="2616329" cy="262636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30" y="2383040"/>
            <a:ext cx="2619745" cy="2626361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136" y="2344420"/>
            <a:ext cx="2671728" cy="2664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8094" y="5247444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latin typeface="+mj-lt"/>
              </a:rPr>
              <a:t>洗脸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>
                <a:latin typeface="+mj-lt"/>
              </a:rPr>
              <a:t>se55 meing213</a:t>
            </a:r>
            <a:endParaRPr kumimoji="1" lang="en-AU" altLang="zh-C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690" y="5247444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AU" sz="2400" dirty="0">
                <a:latin typeface="+mj-lt"/>
              </a:rPr>
              <a:t>刷牙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>
                <a:latin typeface="+mj-lt"/>
              </a:rPr>
              <a:t>se</a:t>
            </a:r>
            <a:r>
              <a:rPr kumimoji="1" lang="en-US" altLang="zh-CN" sz="2400" dirty="0">
                <a:latin typeface="+mj-lt"/>
              </a:rPr>
              <a:t>33</a:t>
            </a:r>
            <a:r>
              <a:rPr kumimoji="1" lang="zh-CN" altLang="en-US" sz="2400" dirty="0">
                <a:latin typeface="+mj-lt"/>
              </a:rPr>
              <a:t> </a:t>
            </a:r>
            <a:r>
              <a:rPr kumimoji="1" lang="en-US" altLang="zh-CN" sz="2400" dirty="0">
                <a:latin typeface="+mj-lt"/>
              </a:rPr>
              <a:t>ngai33</a:t>
            </a:r>
            <a:endParaRPr kumimoji="1" lang="en-AU" altLang="zh-CN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8299" y="5247444"/>
            <a:ext cx="2379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latin typeface="+mj-lt"/>
              </a:rPr>
              <a:t>吃饭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 err="1">
                <a:latin typeface="+mj-lt"/>
              </a:rPr>
              <a:t>sie</a:t>
            </a:r>
            <a:r>
              <a:rPr kumimoji="1" lang="en-US" altLang="zh-CN" sz="2400" dirty="0">
                <a:latin typeface="+mj-lt"/>
              </a:rPr>
              <a:t>21</a:t>
            </a:r>
            <a:r>
              <a:rPr kumimoji="1" lang="zh-CN" altLang="en-US" sz="2400" dirty="0">
                <a:latin typeface="+mj-lt"/>
              </a:rPr>
              <a:t> </a:t>
            </a:r>
            <a:r>
              <a:rPr kumimoji="1" lang="en-US" altLang="zh-CN" sz="2400" dirty="0">
                <a:latin typeface="+mj-lt"/>
              </a:rPr>
              <a:t>buong242</a:t>
            </a:r>
            <a:endParaRPr kumimoji="1" lang="en-AU" altLang="zh-CN" sz="2400" dirty="0">
              <a:latin typeface="+mj-lt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6826" y="1195712"/>
            <a:ext cx="8158348" cy="5507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3200" dirty="0"/>
              <a:t>今天天气正正好，我们一起逛一逛。</a:t>
            </a:r>
            <a:endParaRPr lang="zh-CN" altLang="en-US" sz="6000" dirty="0"/>
          </a:p>
          <a:p>
            <a:pPr marL="0" indent="0" algn="ctr">
              <a:buNone/>
            </a:pPr>
            <a:r>
              <a:rPr lang="zh-CN" altLang="en-US" sz="3200" dirty="0"/>
              <a:t>逛哪里？逛西湖。</a:t>
            </a:r>
            <a:endParaRPr lang="zh-CN" altLang="en-US" sz="6000" dirty="0"/>
          </a:p>
          <a:p>
            <a:pPr marL="0" indent="0" algn="ctr">
              <a:buNone/>
            </a:pPr>
            <a:r>
              <a:rPr lang="zh-CN" altLang="en-US" sz="3200" dirty="0"/>
              <a:t>今天天气正正好，我们一起逛西湖。</a:t>
            </a:r>
            <a:endParaRPr lang="zh-CN" altLang="en-US" sz="6000" dirty="0"/>
          </a:p>
          <a:p>
            <a:pPr marL="0" indent="0" algn="ctr">
              <a:buNone/>
            </a:pPr>
            <a:r>
              <a:rPr lang="zh-CN" altLang="en-US" sz="3200" dirty="0"/>
              <a:t>西湖西湖怎么走？</a:t>
            </a:r>
            <a:endParaRPr lang="zh-CN" altLang="en-US" sz="6000" dirty="0"/>
          </a:p>
          <a:p>
            <a:pPr marL="0" indent="0" algn="ctr">
              <a:buNone/>
            </a:pPr>
            <a:r>
              <a:rPr lang="zh-CN" altLang="en-US" sz="3200" dirty="0"/>
              <a:t>向北向左再向北？</a:t>
            </a:r>
            <a:endParaRPr lang="zh-CN" altLang="en-US" sz="6000" dirty="0"/>
          </a:p>
          <a:p>
            <a:pPr marL="0" indent="0" algn="ctr">
              <a:buNone/>
            </a:pPr>
            <a:r>
              <a:rPr lang="zh-CN" altLang="en-US" sz="3200" dirty="0"/>
              <a:t>西湖到底在哪里？</a:t>
            </a:r>
            <a:endParaRPr lang="zh-CN" altLang="en-US" sz="6000" dirty="0">
              <a:effectLst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词汇复习：在学校</a:t>
            </a:r>
            <a:endParaRPr lang="zh-CN" altLang="en-US" dirty="0"/>
          </a:p>
        </p:txBody>
      </p:sp>
      <p:pic>
        <p:nvPicPr>
          <p:cNvPr id="6" name="Content Placeholder 4" descr="A picture containing tex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2354263"/>
            <a:ext cx="2713037" cy="2713037"/>
          </a:xfrm>
          <a:prstGeom prst="rect">
            <a:avLst/>
          </a:prstGeom>
        </p:spPr>
      </p:pic>
      <p:pic>
        <p:nvPicPr>
          <p:cNvPr id="7" name="Content Placeholder 4" descr="A picture containing text, vector graphics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3" y="2354263"/>
            <a:ext cx="3119437" cy="3119437"/>
          </a:xfrm>
        </p:spPr>
      </p:pic>
      <p:pic>
        <p:nvPicPr>
          <p:cNvPr id="8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563" y="2649830"/>
            <a:ext cx="3119437" cy="2528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7760" y="5247444"/>
            <a:ext cx="2653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latin typeface="+mj-lt"/>
              </a:rPr>
              <a:t>上课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zh-CN" altLang="en-US" sz="2400" dirty="0">
                <a:latin typeface="+mj-lt"/>
              </a:rPr>
              <a:t>（上堂）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>
                <a:latin typeface="+mj-lt"/>
              </a:rPr>
              <a:t>suong55 doung53</a:t>
            </a:r>
            <a:endParaRPr kumimoji="1" lang="en-AU" altLang="zh-CN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527" y="5247443"/>
            <a:ext cx="3114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latin typeface="+mj-lt"/>
              </a:rPr>
              <a:t>做作业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>
                <a:latin typeface="+mj-lt"/>
              </a:rPr>
              <a:t>zo21 zoung21 ngiek5</a:t>
            </a:r>
            <a:endParaRPr kumimoji="1" lang="en-AU" altLang="zh-CN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8261" y="5282244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AU" sz="2400" dirty="0">
                <a:latin typeface="+mj-lt"/>
              </a:rPr>
              <a:t>运动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 err="1">
                <a:latin typeface="+mj-lt"/>
              </a:rPr>
              <a:t>oung</a:t>
            </a:r>
            <a:r>
              <a:rPr kumimoji="1" lang="en-US" altLang="zh-CN" sz="2400" dirty="0">
                <a:latin typeface="+mj-lt"/>
              </a:rPr>
              <a:t>53</a:t>
            </a:r>
            <a:r>
              <a:rPr kumimoji="1" lang="zh-CN" altLang="en-US" sz="2400" dirty="0">
                <a:latin typeface="+mj-lt"/>
              </a:rPr>
              <a:t> </a:t>
            </a:r>
            <a:r>
              <a:rPr kumimoji="1" lang="en-US" altLang="zh-CN" sz="2400" dirty="0">
                <a:latin typeface="+mj-lt"/>
              </a:rPr>
              <a:t>doung242</a:t>
            </a:r>
            <a:endParaRPr kumimoji="1" lang="en-AU" altLang="zh-CN" sz="2400" dirty="0">
              <a:latin typeface="+mj-lt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词汇复习：在家里</a:t>
            </a:r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241" y="2423390"/>
            <a:ext cx="3038759" cy="22891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73" y="1314000"/>
            <a:ext cx="2609850" cy="36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1370" y="4872871"/>
            <a:ext cx="1590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latin typeface="+mj-lt"/>
              </a:rPr>
              <a:t>玩耍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zh-CN" altLang="en-US" sz="2400" dirty="0">
                <a:latin typeface="+mj-lt"/>
              </a:rPr>
              <a:t>（客佻）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>
                <a:latin typeface="+mj-lt"/>
              </a:rPr>
              <a:t>ka55 liu53</a:t>
            </a:r>
            <a:endParaRPr kumimoji="1" lang="en-AU" altLang="zh-CN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9928" y="5049271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AU" sz="2400" dirty="0">
                <a:latin typeface="+mj-lt"/>
              </a:rPr>
              <a:t>看书</a:t>
            </a:r>
            <a:endParaRPr kumimoji="1" lang="en-AU" altLang="zh-CN" sz="2400" dirty="0">
              <a:latin typeface="+mj-lt"/>
            </a:endParaRPr>
          </a:p>
          <a:p>
            <a:pPr algn="ctr"/>
            <a:r>
              <a:rPr kumimoji="1" lang="en-AU" altLang="zh-CN" sz="2400" dirty="0">
                <a:latin typeface="+mj-lt"/>
              </a:rPr>
              <a:t>ka</a:t>
            </a:r>
            <a:r>
              <a:rPr kumimoji="1" lang="en-US" altLang="zh-CN" sz="2400" dirty="0">
                <a:latin typeface="+mj-lt"/>
              </a:rPr>
              <a:t>ng</a:t>
            </a:r>
            <a:r>
              <a:rPr kumimoji="1" lang="en-AU" altLang="zh-CN" sz="2400" dirty="0">
                <a:latin typeface="+mj-lt"/>
              </a:rPr>
              <a:t>55 </a:t>
            </a:r>
            <a:r>
              <a:rPr kumimoji="1" lang="en-US" altLang="zh-CN" sz="2400" dirty="0" err="1">
                <a:latin typeface="+mj-lt"/>
              </a:rPr>
              <a:t>zy</a:t>
            </a:r>
            <a:r>
              <a:rPr kumimoji="1" lang="en-AU" altLang="zh-CN" sz="2400" dirty="0">
                <a:latin typeface="+mj-lt"/>
              </a:rPr>
              <a:t>5</a:t>
            </a:r>
            <a:r>
              <a:rPr kumimoji="1" lang="en-US" altLang="zh-CN" sz="2400" dirty="0">
                <a:latin typeface="+mj-lt"/>
              </a:rPr>
              <a:t>5</a:t>
            </a:r>
            <a:endParaRPr kumimoji="1" lang="en-AU" altLang="zh-CN" sz="2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4000" y="1726200"/>
            <a:ext cx="9799200" cy="2570400"/>
          </a:xfrm>
        </p:spPr>
        <p:txBody>
          <a:bodyPr/>
          <a:lstStyle/>
          <a:p>
            <a:r>
              <a:rPr lang="zh-CN" altLang="en-US" sz="96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问路</a:t>
            </a:r>
            <a:endParaRPr lang="zh-CN" altLang="zh-CN" sz="9600" i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8600" y="3146009"/>
            <a:ext cx="3830737" cy="932815"/>
          </a:xfrm>
        </p:spPr>
        <p:txBody>
          <a:bodyPr>
            <a:normAutofit/>
          </a:bodyPr>
          <a:lstStyle/>
          <a:p>
            <a:r>
              <a:rPr lang="zh-CN" altLang="en-US" b="0" dirty="0"/>
              <a:t>播放小故事视频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80366" y="2117766"/>
            <a:ext cx="157051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AU" sz="2400" dirty="0">
                <a:solidFill>
                  <a:srgbClr val="111111"/>
                </a:solidFill>
                <a:latin typeface="SF Pro"/>
              </a:rPr>
              <a:t>那边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hi21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meing55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5738" y="2038879"/>
            <a:ext cx="157051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AU" sz="2400" dirty="0">
                <a:solidFill>
                  <a:srgbClr val="111111"/>
                </a:solidFill>
                <a:latin typeface="SF Pro"/>
              </a:rPr>
              <a:t>这边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zi21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meing55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0264" y="4041851"/>
            <a:ext cx="157051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SF Pro"/>
              </a:rPr>
              <a:t>许所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heong24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neo33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5738" y="4041851"/>
            <a:ext cx="157051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SF Pro"/>
              </a:rPr>
              <a:t>这所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zoung24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neo33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08915" y="1460665"/>
            <a:ext cx="0" cy="43701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1613" y="2313165"/>
            <a:ext cx="1570511" cy="1142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SF Pro"/>
              </a:rPr>
              <a:t>哪个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di55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soh5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wik5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5748" y="2322517"/>
            <a:ext cx="157051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SF Pro"/>
              </a:rPr>
              <a:t>哪里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AU" altLang="zh-CN" sz="1600" dirty="0" err="1">
                <a:solidFill>
                  <a:srgbClr val="111111"/>
                </a:solidFill>
                <a:latin typeface="SF Pro"/>
              </a:rPr>
              <a:t>dieng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24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neo33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0362" y="2341221"/>
            <a:ext cx="157051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SF Pro"/>
              </a:rPr>
              <a:t>转弯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AU" altLang="zh-CN" sz="1600" dirty="0" err="1">
                <a:solidFill>
                  <a:srgbClr val="111111"/>
                </a:solidFill>
                <a:latin typeface="SF Pro"/>
              </a:rPr>
              <a:t>duong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21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uang55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3878" y="2341221"/>
            <a:ext cx="1570511" cy="114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80000"/>
              </a:lnSpc>
            </a:pPr>
            <a:r>
              <a:rPr lang="zh-CN" altLang="en-US" sz="2400" dirty="0">
                <a:solidFill>
                  <a:srgbClr val="111111"/>
                </a:solidFill>
                <a:latin typeface="SF Pro"/>
              </a:rPr>
              <a:t>直走</a:t>
            </a:r>
            <a:endParaRPr lang="en-AU" altLang="zh-CN" sz="2400" dirty="0">
              <a:solidFill>
                <a:srgbClr val="111111"/>
              </a:solidFill>
              <a:latin typeface="SF Pro"/>
            </a:endParaRPr>
          </a:p>
          <a:p>
            <a:pPr algn="ctr" fontAlgn="base">
              <a:lnSpc>
                <a:spcPct val="180000"/>
              </a:lnSpc>
            </a:pPr>
            <a:r>
              <a:rPr lang="en-AU" altLang="zh-CN" sz="1600" dirty="0" err="1">
                <a:solidFill>
                  <a:srgbClr val="111111"/>
                </a:solidFill>
                <a:latin typeface="SF Pro"/>
              </a:rPr>
              <a:t>dik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55</a:t>
            </a:r>
            <a:r>
              <a:rPr lang="zh-CN" altLang="en-US" sz="1600" dirty="0">
                <a:solidFill>
                  <a:srgbClr val="111111"/>
                </a:solidFill>
                <a:latin typeface="SF Pro"/>
              </a:rPr>
              <a:t> </a:t>
            </a:r>
            <a:r>
              <a:rPr lang="en-US" altLang="zh-CN" sz="1600" dirty="0">
                <a:solidFill>
                  <a:srgbClr val="111111"/>
                </a:solidFill>
                <a:latin typeface="SF Pro"/>
              </a:rPr>
              <a:t>giang53</a:t>
            </a:r>
            <a:endParaRPr lang="en-AU" altLang="zh-CN" sz="1600" dirty="0">
              <a:solidFill>
                <a:srgbClr val="111111"/>
              </a:solidFill>
              <a:latin typeface="SF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8" y="2765754"/>
            <a:ext cx="10969200" cy="705600"/>
          </a:xfrm>
        </p:spPr>
        <p:txBody>
          <a:bodyPr/>
          <a:lstStyle/>
          <a:p>
            <a:pPr algn="ctr"/>
            <a:r>
              <a:rPr kumimoji="1" lang="zh-CN" altLang="en-US"/>
              <a:t>播放童谣视频</a:t>
            </a: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Office WWO_feishu_20241028185521-3ecd29d096</Application>
  <PresentationFormat>Widescreen</PresentationFormat>
  <Paragraphs>69</Paragraphs>
  <Slides>10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汉仪旗黑KW 55S</vt:lpstr>
      <vt:lpstr>Wingdings</vt:lpstr>
      <vt:lpstr>SF Pro</vt:lpstr>
      <vt:lpstr>汉仪书宋二KW</vt:lpstr>
      <vt:lpstr>Office 主题​​</vt:lpstr>
      <vt:lpstr>词汇复习：早上起床</vt:lpstr>
      <vt:lpstr>词汇复习：在学校</vt:lpstr>
      <vt:lpstr>词汇复习：在家里</vt:lpstr>
      <vt:lpstr>问路</vt:lpstr>
      <vt:lpstr>播放小故事视频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词汇复习：早上起床</dc:title>
  <dc:creator/>
  <cp:lastModifiedBy>Radium Zheng</cp:lastModifiedBy>
  <dcterms:created xsi:type="dcterms:W3CDTF">2025-06-05T20:06:17Z</dcterms:created>
  <dcterms:modified xsi:type="dcterms:W3CDTF">2025-06-05T20:06:17Z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ICV">
    <vt:lpwstr>6941CA9CD5574A3ABC282AE940A4482D</vt:lpwstr>
  </property>
</Properties>
</file>