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3"/>
    <p:sldId id="265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8" r:id="rId21"/>
    <p:sldId id="263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C0066"/>
    <a:srgbClr val="3399FF"/>
    <a:srgbClr val="00FFFF"/>
    <a:srgbClr val="FF3399"/>
    <a:srgbClr val="FFCC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7983"/>
    <p:restoredTop sz="94694"/>
  </p:normalViewPr>
  <p:slideViewPr>
    <p:cSldViewPr showGuides="1">
      <p:cViewPr varScale="1">
        <p:scale>
          <a:sx n="105" d="100"/>
          <a:sy n="105" d="100"/>
        </p:scale>
        <p:origin x="208" y="10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35C9-BE6F-4642-9EEB-59424E49A1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61114-ADA4-4C34-9B87-C31660F679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61114-ADA4-4C34-9B87-C31660F679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00137" y="1919270"/>
            <a:ext cx="17830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播放小对话视频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0" y="1308100"/>
            <a:ext cx="29210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9512" y="195486"/>
            <a:ext cx="20882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情景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" name="Picture 3" descr="A picture containing text, clip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0" y="987574"/>
            <a:ext cx="6563196" cy="368778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796136" y="987574"/>
            <a:ext cx="1656184" cy="792088"/>
          </a:xfrm>
          <a:prstGeom prst="wedgeEllipseCallout">
            <a:avLst>
              <a:gd name="adj1" fmla="val -60738"/>
              <a:gd name="adj2" fmla="val 556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汝好</a:t>
            </a:r>
            <a:endParaRPr kumimoji="1" lang="zh-CN" alt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087725" y="1275606"/>
            <a:ext cx="1656184" cy="792088"/>
          </a:xfrm>
          <a:prstGeom prst="wedgeEllipseCallout">
            <a:avLst>
              <a:gd name="adj1" fmla="val 71550"/>
              <a:gd name="adj2" fmla="val 64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汝好</a:t>
            </a:r>
            <a:endParaRPr kumimoji="1"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7725" y="4068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AU" sz="1800" dirty="0">
                <a:latin typeface="华文细黑" panose="02010600040101010101" pitchFamily="2" charset="-122"/>
                <a:ea typeface="华文细黑" panose="02010600040101010101" pitchFamily="2" charset="-122"/>
              </a:rPr>
              <a:t>初次</a:t>
            </a:r>
            <a:r>
              <a:rPr lang="zh-CN" altLang="en-US" sz="1800" dirty="0">
                <a:latin typeface="华文细黑" panose="02010600040101010101" pitchFamily="2" charset="-122"/>
                <a:ea typeface="华文细黑" panose="02010600040101010101" pitchFamily="2" charset="-122"/>
              </a:rPr>
              <a:t>见面该说什么？</a:t>
            </a:r>
            <a:endParaRPr lang="zh-CN" altLang="en-US" sz="1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9512" y="195486"/>
            <a:ext cx="20882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情景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7886" y="1995686"/>
            <a:ext cx="5596113" cy="314781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79567" y="1313126"/>
            <a:ext cx="3176353" cy="1365120"/>
          </a:xfrm>
          <a:prstGeom prst="wedgeEllipseCallout">
            <a:avLst>
              <a:gd name="adj1" fmla="val -60738"/>
              <a:gd name="adj2" fmla="val 556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鸟仔，你在吃</a:t>
            </a:r>
            <a:r>
              <a:rPr kumimoji="1" lang="en-AU" altLang="zh-CN" sz="2400" dirty="0"/>
              <a:t>______?</a:t>
            </a:r>
            <a:endParaRPr kumimoji="1" lang="zh-CN" altLang="en-US" sz="2400" dirty="0"/>
          </a:p>
        </p:txBody>
      </p:sp>
      <p:sp>
        <p:nvSpPr>
          <p:cNvPr id="8" name="Oval Callout 7"/>
          <p:cNvSpPr/>
          <p:nvPr/>
        </p:nvSpPr>
        <p:spPr>
          <a:xfrm>
            <a:off x="4716016" y="1203598"/>
            <a:ext cx="2458018" cy="792088"/>
          </a:xfrm>
          <a:prstGeom prst="wedgeEllipseCallout">
            <a:avLst>
              <a:gd name="adj1" fmla="val 38097"/>
              <a:gd name="adj2" fmla="val 1055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我在吃</a:t>
            </a:r>
            <a:r>
              <a:rPr kumimoji="1" lang="zh-CN" altLang="en-US" sz="2400" u="sng" dirty="0"/>
              <a:t>饭</a:t>
            </a:r>
            <a:endParaRPr kumimoji="1" lang="zh-CN" altLang="en-US" sz="2400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holding a dog&#10;&#10;Description automatically generated with low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80580"/>
            <a:ext cx="7416824" cy="416743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9512" y="195486"/>
            <a:ext cx="20882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情景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41979" y="1358262"/>
            <a:ext cx="3176353" cy="1365120"/>
          </a:xfrm>
          <a:prstGeom prst="wedgeEllipseCallout">
            <a:avLst>
              <a:gd name="adj1" fmla="val 54058"/>
              <a:gd name="adj2" fmla="val 887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/>
              <a:t>鸟仔，你</a:t>
            </a:r>
            <a:r>
              <a:rPr kumimoji="1" lang="en-AU" altLang="zh-CN" sz="3200" dirty="0"/>
              <a:t>______?</a:t>
            </a:r>
            <a:endParaRPr kumimoji="1" lang="zh-CN" alt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6098816" y="1707654"/>
            <a:ext cx="2458018" cy="1015728"/>
          </a:xfrm>
          <a:prstGeom prst="wedgeEllipseCallout">
            <a:avLst>
              <a:gd name="adj1" fmla="val -56512"/>
              <a:gd name="adj2" fmla="val 129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我</a:t>
            </a:r>
            <a:r>
              <a:rPr kumimoji="1" lang="en-US" altLang="zh-CN" sz="2800" u="sng" dirty="0"/>
              <a:t>3</a:t>
            </a:r>
            <a:r>
              <a:rPr kumimoji="1" lang="zh-CN" altLang="en-US" sz="2800" u="sng" dirty="0"/>
              <a:t>岁了</a:t>
            </a:r>
            <a:endParaRPr kumimoji="1" lang="zh-CN" altLang="en-US" sz="2400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9512" y="195486"/>
            <a:ext cx="20882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情景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" name="Picture 3" descr="A picture containing toy, doll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7753"/>
            <a:ext cx="3172804" cy="415592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588224" y="117941"/>
            <a:ext cx="2458018" cy="1303760"/>
          </a:xfrm>
          <a:prstGeom prst="wedgeEllipseCallout">
            <a:avLst>
              <a:gd name="adj1" fmla="val -48704"/>
              <a:gd name="adj2" fmla="val 388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我</a:t>
            </a:r>
            <a:r>
              <a:rPr kumimoji="1" lang="en-US" altLang="zh-CN" sz="2800" u="sng" dirty="0"/>
              <a:t>90</a:t>
            </a:r>
            <a:r>
              <a:rPr kumimoji="1" lang="zh-CN" altLang="en-US" sz="2800" dirty="0"/>
              <a:t>岁了</a:t>
            </a:r>
            <a:endParaRPr kumimoji="1" lang="zh-CN" altLang="en-US" sz="2400" dirty="0"/>
          </a:p>
        </p:txBody>
      </p:sp>
      <p:pic>
        <p:nvPicPr>
          <p:cNvPr id="9" name="Picture 8" descr="A picture containing sky, outdoor, beach, tre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63" y="1087386"/>
            <a:ext cx="2900921" cy="386789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34634" y="1205327"/>
            <a:ext cx="2458018" cy="1303760"/>
          </a:xfrm>
          <a:prstGeom prst="wedgeEllipseCallout">
            <a:avLst>
              <a:gd name="adj1" fmla="val 47742"/>
              <a:gd name="adj2" fmla="val 587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我</a:t>
            </a:r>
            <a:r>
              <a:rPr kumimoji="1" lang="en-US" altLang="zh-CN" sz="2800" u="sng" dirty="0"/>
              <a:t>     </a:t>
            </a:r>
            <a:r>
              <a:rPr kumimoji="1" lang="zh-CN" altLang="en-US" sz="2800" dirty="0"/>
              <a:t>岁了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1720" y="961285"/>
            <a:ext cx="6174462" cy="3695663"/>
            <a:chOff x="2051720" y="961285"/>
            <a:chExt cx="6174462" cy="36956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1720" y="961285"/>
              <a:ext cx="6174462" cy="369566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03848" y="1547235"/>
              <a:ext cx="1944216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179512" y="195486"/>
            <a:ext cx="20882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情景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084168" y="195486"/>
            <a:ext cx="2458018" cy="1656184"/>
          </a:xfrm>
          <a:prstGeom prst="wedgeEllipseCallout">
            <a:avLst>
              <a:gd name="adj1" fmla="val -48245"/>
              <a:gd name="adj2" fmla="val 709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一边养鸟，一边划龙舟。过得还不错。</a:t>
            </a:r>
            <a:endParaRPr kumimoji="1" lang="zh-CN" alt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1105646" y="1196179"/>
            <a:ext cx="1836204" cy="1638216"/>
          </a:xfrm>
          <a:prstGeom prst="wedgeEllipseCallout">
            <a:avLst>
              <a:gd name="adj1" fmla="val -95108"/>
              <a:gd name="adj2" fmla="val 332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阿力，你最近</a:t>
            </a:r>
            <a:r>
              <a:rPr kumimoji="1" lang="en-AU" altLang="zh-CN" sz="2400" dirty="0"/>
              <a:t>_____</a:t>
            </a:r>
            <a:r>
              <a:rPr kumimoji="1" lang="zh-CN" altLang="en-US" sz="2400" dirty="0"/>
              <a:t>？ 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vector graphics, clipart, businesscar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76764"/>
            <a:ext cx="6178523" cy="437125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9512" y="195486"/>
            <a:ext cx="20882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情景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483768" y="257371"/>
            <a:ext cx="2813185" cy="1656184"/>
          </a:xfrm>
          <a:prstGeom prst="wedgeEllipseCallout">
            <a:avLst>
              <a:gd name="adj1" fmla="val 59111"/>
              <a:gd name="adj2" fmla="val 177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强哥，你在</a:t>
            </a:r>
            <a:r>
              <a:rPr kumimoji="1" lang="en-AU" altLang="zh-CN" sz="2400" dirty="0"/>
              <a:t>_____?</a:t>
            </a:r>
            <a:endParaRPr kumimoji="1" lang="zh-CN" alt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4541865" y="3229946"/>
            <a:ext cx="2664296" cy="1638216"/>
          </a:xfrm>
          <a:prstGeom prst="wedgeEllipseCallout">
            <a:avLst>
              <a:gd name="adj1" fmla="val -71804"/>
              <a:gd name="adj2" fmla="val 325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AU" sz="2400" dirty="0"/>
              <a:t>我在</a:t>
            </a:r>
            <a:r>
              <a:rPr kumimoji="1" lang="zh-CN" altLang="en-US" sz="2400" dirty="0"/>
              <a:t>西湖 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592" y="523972"/>
            <a:ext cx="6700551" cy="409555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9512" y="195486"/>
            <a:ext cx="20882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情景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6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3650473" y="2093084"/>
            <a:ext cx="26974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播放童谣《疑问词之歌》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07950"/>
            <a:ext cx="45720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32498" y="1864293"/>
            <a:ext cx="2483318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你好</a:t>
            </a:r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2800" dirty="0" err="1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nǘ</a:t>
            </a:r>
            <a:r>
              <a:rPr lang="zh-CN" altLang="en-US" sz="2800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 </a:t>
            </a:r>
            <a:r>
              <a:rPr lang="en-US" altLang="zh-CN" sz="2800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ho</a:t>
            </a:r>
            <a:endParaRPr lang="zh-CN" altLang="en-US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3430229" y="244189"/>
            <a:ext cx="2033747" cy="8143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几岁了</a:t>
            </a:r>
            <a:endParaRPr lang="en-AU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guī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ǔi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lau</a:t>
            </a:r>
            <a:endParaRPr lang="en-US" altLang="zh-CN" sz="5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圆角矩形 1"/>
          <p:cNvSpPr/>
          <p:nvPr/>
        </p:nvSpPr>
        <p:spPr>
          <a:xfrm>
            <a:off x="3406626" y="1183242"/>
            <a:ext cx="2054459" cy="8143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什么</a:t>
            </a:r>
            <a:endParaRPr lang="zh-CN" altLang="en-US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siè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noóh</a:t>
            </a:r>
            <a:endParaRPr lang="en-US" altLang="zh-CN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圆角矩形 1"/>
          <p:cNvSpPr/>
          <p:nvPr/>
        </p:nvSpPr>
        <p:spPr>
          <a:xfrm>
            <a:off x="3419872" y="3147814"/>
            <a:ext cx="2054459" cy="814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怎么样</a:t>
            </a:r>
            <a:endParaRPr lang="en-AU" altLang="zh-CN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zǔong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ngì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3406626" y="2110594"/>
            <a:ext cx="2054460" cy="926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在哪里</a:t>
            </a:r>
            <a:endParaRPr lang="en-AU" altLang="zh-CN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dié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neo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圆角矩形 1"/>
          <p:cNvSpPr/>
          <p:nvPr/>
        </p:nvSpPr>
        <p:spPr>
          <a:xfrm>
            <a:off x="3430229" y="4056784"/>
            <a:ext cx="2054458" cy="926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谁</a:t>
            </a:r>
            <a:endParaRPr lang="en-AU" altLang="zh-CN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diē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16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neoǜng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圆角矩形 1"/>
          <p:cNvSpPr/>
          <p:nvPr/>
        </p:nvSpPr>
        <p:spPr>
          <a:xfrm>
            <a:off x="6228184" y="1864293"/>
            <a:ext cx="2483318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再见</a:t>
            </a:r>
            <a:endParaRPr lang="en-AU" altLang="zh-CN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zài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giěng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你好 </a:t>
            </a:r>
            <a:r>
              <a:rPr lang="en-US" altLang="zh-CN" dirty="0" err="1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nǘ</a:t>
            </a:r>
            <a:r>
              <a:rPr lang="zh-CN" altLang="en-US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 </a:t>
            </a:r>
            <a:r>
              <a:rPr lang="en-US" altLang="zh-CN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ho</a:t>
            </a:r>
            <a:endParaRPr lang="zh-CN" altLang="en-US" dirty="0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更多用于陌生人之间</a:t>
            </a:r>
            <a:endParaRPr lang="en-AU" altLang="zh-CN" dirty="0">
              <a:latin typeface="STXihei" panose="02010600040101010101" pitchFamily="2" charset="-122"/>
              <a:ea typeface="STXihei" panose="02010600040101010101" pitchFamily="2" charset="-122"/>
            </a:endParaRPr>
          </a:p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熟人会说“饭吃了吗？”</a:t>
            </a:r>
            <a:endParaRPr lang="zh-CN" alt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7654"/>
            <a:ext cx="2299716" cy="1995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几岁了</a:t>
            </a:r>
            <a:r>
              <a:rPr lang="en-AU" altLang="zh-CN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4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guī</a:t>
            </a:r>
            <a:r>
              <a:rPr lang="zh-CN" altLang="en-US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4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ǔi</a:t>
            </a:r>
            <a:r>
              <a:rPr lang="zh-CN" altLang="en-US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4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lau</a:t>
            </a:r>
            <a:endParaRPr lang="zh-CN" alt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你几岁了？</a:t>
            </a:r>
            <a:endParaRPr lang="zh-CN" alt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pic>
        <p:nvPicPr>
          <p:cNvPr id="5" name="Picture 4" descr="A black cat sitting on the floor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81931"/>
            <a:ext cx="3960440" cy="375559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342991" y="3355006"/>
            <a:ext cx="2458018" cy="792088"/>
          </a:xfrm>
          <a:prstGeom prst="wedgeEllipseCallout">
            <a:avLst>
              <a:gd name="adj1" fmla="val 66370"/>
              <a:gd name="adj2" fmla="val -991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你几岁了</a:t>
            </a:r>
            <a:endParaRPr kumimoji="1" lang="zh-CN" altLang="en-US" sz="2400" u="sng" dirty="0"/>
          </a:p>
        </p:txBody>
      </p:sp>
      <p:sp>
        <p:nvSpPr>
          <p:cNvPr id="7" name="Oval Callout 6"/>
          <p:cNvSpPr/>
          <p:nvPr/>
        </p:nvSpPr>
        <p:spPr>
          <a:xfrm>
            <a:off x="7550436" y="1635646"/>
            <a:ext cx="1964008" cy="792088"/>
          </a:xfrm>
          <a:prstGeom prst="wedgeEllipseCallout">
            <a:avLst>
              <a:gd name="adj1" fmla="val -23641"/>
              <a:gd name="adj2" fmla="val 1701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和你一样大</a:t>
            </a:r>
            <a:endParaRPr kumimoji="1" lang="zh-CN" altLang="en-US" sz="2400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什么</a:t>
            </a:r>
            <a:r>
              <a:rPr lang="en-US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 </a:t>
            </a:r>
            <a:r>
              <a:rPr lang="en-AU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s</a:t>
            </a:r>
            <a:r>
              <a:rPr lang="en-US" altLang="zh-CN" dirty="0" err="1">
                <a:latin typeface="STXihei" panose="02010600040101010101" pitchFamily="2" charset="-122"/>
                <a:ea typeface="STXihei" panose="02010600040101010101" pitchFamily="2" charset="-122"/>
              </a:rPr>
              <a:t>iè</a:t>
            </a:r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 </a:t>
            </a:r>
            <a:r>
              <a:rPr lang="en-US" altLang="zh-CN" dirty="0" err="1">
                <a:latin typeface="STXihei" panose="02010600040101010101" pitchFamily="2" charset="-122"/>
                <a:ea typeface="STXihei" panose="02010600040101010101" pitchFamily="2" charset="-122"/>
              </a:rPr>
              <a:t>noóh</a:t>
            </a:r>
            <a:endParaRPr lang="zh-CN" alt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dirty="0" err="1">
                <a:latin typeface="STXihei" panose="02010600040101010101" pitchFamily="2" charset="-122"/>
                <a:ea typeface="STXihei" panose="02010600040101010101" pitchFamily="2" charset="-122"/>
              </a:rPr>
              <a:t>吃什么</a:t>
            </a:r>
            <a:r>
              <a:rPr lang="en-US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/</a:t>
            </a:r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做什么</a:t>
            </a:r>
            <a:r>
              <a:rPr lang="en-US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/</a:t>
            </a:r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玩什么？</a:t>
            </a:r>
            <a:endParaRPr 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7694"/>
            <a:ext cx="3075806" cy="30758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怎么样</a:t>
            </a:r>
            <a:r>
              <a:rPr lang="en-US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 </a:t>
            </a:r>
            <a:r>
              <a:rPr lang="en-US" altLang="zh-CN" dirty="0" err="1">
                <a:latin typeface="STXihei" panose="02010600040101010101" pitchFamily="2" charset="-122"/>
                <a:ea typeface="STXihei" panose="02010600040101010101" pitchFamily="2" charset="-122"/>
              </a:rPr>
              <a:t>zǔong</a:t>
            </a:r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 </a:t>
            </a:r>
            <a:r>
              <a:rPr lang="en-US" altLang="zh-CN" dirty="0" err="1">
                <a:latin typeface="STXihei" panose="02010600040101010101" pitchFamily="2" charset="-122"/>
                <a:ea typeface="STXihei" panose="02010600040101010101" pitchFamily="2" charset="-122"/>
              </a:rPr>
              <a:t>ngì</a:t>
            </a:r>
            <a:endParaRPr lang="zh-CN" alt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dirty="0" err="1">
                <a:latin typeface="STXihei" panose="02010600040101010101" pitchFamily="2" charset="-122"/>
                <a:ea typeface="STXihei" panose="02010600040101010101" pitchFamily="2" charset="-122"/>
              </a:rPr>
              <a:t>你最近怎么样</a:t>
            </a:r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？</a:t>
            </a:r>
            <a:endParaRPr lang="en-AU" altLang="zh-CN" dirty="0">
              <a:latin typeface="STXihei" panose="02010600040101010101" pitchFamily="2" charset="-122"/>
              <a:ea typeface="STXihei" panose="02010600040101010101" pitchFamily="2" charset="-122"/>
            </a:endParaRPr>
          </a:p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这道菜怎么样？</a:t>
            </a:r>
            <a:endParaRPr 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61106"/>
            <a:ext cx="2682312" cy="357641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925590" y="3965408"/>
            <a:ext cx="2458018" cy="792088"/>
          </a:xfrm>
          <a:prstGeom prst="wedgeEllipseCallout">
            <a:avLst>
              <a:gd name="adj1" fmla="val 67858"/>
              <a:gd name="adj2" fmla="val -18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这个海蛎饼味道怎么样？</a:t>
            </a:r>
            <a:endParaRPr kumimoji="1" lang="zh-CN" altLang="en-US" sz="24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哪里</a:t>
            </a:r>
            <a:r>
              <a:rPr lang="en-US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 </a:t>
            </a:r>
            <a:r>
              <a:rPr lang="en-AU" altLang="zh-CN" dirty="0" err="1">
                <a:latin typeface="STXihei" panose="02010600040101010101" pitchFamily="2" charset="-122"/>
                <a:ea typeface="STXihei" panose="02010600040101010101" pitchFamily="2" charset="-122"/>
              </a:rPr>
              <a:t>dié</a:t>
            </a:r>
            <a:r>
              <a:rPr lang="en-AU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 neo</a:t>
            </a:r>
            <a:endParaRPr lang="zh-CN" alt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西湖到底在哪里？（第五课的童谣）</a:t>
            </a:r>
            <a:endParaRPr lang="zh-CN" alt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谁</a:t>
            </a:r>
            <a:r>
              <a:rPr lang="en-US" altLang="zh-CN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4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diē</a:t>
            </a:r>
            <a:r>
              <a:rPr lang="en-US" altLang="zh-CN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neo</a:t>
            </a:r>
            <a:r>
              <a:rPr lang="en-AU" sz="4000" dirty="0" err="1"/>
              <a:t>ǜ</a:t>
            </a:r>
            <a:r>
              <a:rPr lang="en-US" altLang="zh-CN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ng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小红帽的故事绘本2_【小红帽的故事】_ 皮皮少儿阅读频道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7"/>
          <a:stretch>
            <a:fillRect/>
          </a:stretch>
        </p:blipFill>
        <p:spPr bwMode="auto">
          <a:xfrm>
            <a:off x="762000" y="984619"/>
            <a:ext cx="7620000" cy="37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59832" y="1923678"/>
            <a:ext cx="2016224" cy="936104"/>
          </a:xfrm>
          <a:prstGeom prst="wedgeEllipseCallout">
            <a:avLst>
              <a:gd name="adj1" fmla="val 92111"/>
              <a:gd name="adj2" fmla="val 78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谁啊？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再见</a:t>
            </a:r>
            <a:r>
              <a:rPr lang="en-US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 </a:t>
            </a:r>
            <a:r>
              <a:rPr lang="en-US" altLang="zh-CN" dirty="0" err="1">
                <a:latin typeface="STXihei" panose="02010600040101010101" pitchFamily="2" charset="-122"/>
                <a:ea typeface="STXihei" panose="02010600040101010101" pitchFamily="2" charset="-122"/>
              </a:rPr>
              <a:t>zài</a:t>
            </a:r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 </a:t>
            </a:r>
            <a:r>
              <a:rPr lang="en-US" altLang="zh-CN" dirty="0" err="1">
                <a:latin typeface="STXihei" panose="02010600040101010101" pitchFamily="2" charset="-122"/>
                <a:ea typeface="STXihei" panose="02010600040101010101" pitchFamily="2" charset="-122"/>
              </a:rPr>
              <a:t>giěng</a:t>
            </a:r>
            <a:endParaRPr lang="zh-CN" alt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038600" cy="2545556"/>
          </a:xfrm>
        </p:spPr>
        <p:txBody>
          <a:bodyPr/>
          <a:lstStyle/>
          <a:p>
            <a:r>
              <a:rPr lang="en-US" dirty="0" err="1">
                <a:latin typeface="STXihei" panose="02010600040101010101" pitchFamily="2" charset="-122"/>
                <a:ea typeface="STXihei" panose="02010600040101010101" pitchFamily="2" charset="-122"/>
              </a:rPr>
              <a:t>下一回</a:t>
            </a:r>
            <a:r>
              <a:rPr lang="en-US" altLang="zh-CN" dirty="0">
                <a:latin typeface="STXihei" panose="02010600040101010101" pitchFamily="2" charset="-122"/>
                <a:ea typeface="STXihei" panose="02010600040101010101" pitchFamily="2" charset="-122"/>
              </a:rPr>
              <a:t>/</a:t>
            </a:r>
            <a:r>
              <a:rPr lang="zh-CN" altLang="en-US" dirty="0">
                <a:latin typeface="STXihei" panose="02010600040101010101" pitchFamily="2" charset="-122"/>
                <a:ea typeface="STXihei" panose="02010600040101010101" pitchFamily="2" charset="-122"/>
              </a:rPr>
              <a:t>下二日再讲</a:t>
            </a:r>
            <a:endParaRPr lang="en-US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pic>
        <p:nvPicPr>
          <p:cNvPr id="5" name="Content Placeholder 4" descr="A picture containing toy, doll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46996"/>
            <a:ext cx="4038600" cy="1948624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Office WWO_feishu_20241028185521-3ecd29d096</Application>
  <PresentationFormat>On-screen Show (16:9)</PresentationFormat>
  <Paragraphs>101</Paragraphs>
  <Slides>19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华文细黑</vt:lpstr>
      <vt:lpstr>隶书</vt:lpstr>
      <vt:lpstr>Source Han Sans TC</vt:lpstr>
      <vt:lpstr>STXihei</vt:lpstr>
      <vt:lpstr>汉仪书宋二KW</vt:lpstr>
      <vt:lpstr>Calibri</vt:lpstr>
      <vt:lpstr>Office 主题​​</vt:lpstr>
      <vt:lpstr>PowerPoint 演示文稿</vt:lpstr>
      <vt:lpstr>PowerPoint 演示文稿</vt:lpstr>
      <vt:lpstr>你好 nǘ ho</vt:lpstr>
      <vt:lpstr>几岁了 guī ǔi lau</vt:lpstr>
      <vt:lpstr>什么 siè noóh</vt:lpstr>
      <vt:lpstr>怎么样 zǔong ngì</vt:lpstr>
      <vt:lpstr>哪里 dié neo</vt:lpstr>
      <vt:lpstr>谁 diē neoǜng</vt:lpstr>
      <vt:lpstr>再见 zài giěng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Radium Zheng</cp:lastModifiedBy>
  <dcterms:created xsi:type="dcterms:W3CDTF">2025-06-02T17:00:25Z</dcterms:created>
  <dcterms:modified xsi:type="dcterms:W3CDTF">2025-06-02T17:00:25Z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EAEE03AF4AD4B59C67D83D68D5B406D3_42</vt:lpwstr>
  </property>
  <property fmtid="{D5CDD505-2E9C-101B-9397-08002B2CF9AE}" pid="3" name="KSOProductBuildVer">
    <vt:lpwstr>2052-0.0.0.0</vt:lpwstr>
  </property>
</Properties>
</file>